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604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84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785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876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505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769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229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00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316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C0A7E7-68AD-4CC7-BDBE-B6D7A55694CA}" type="datetimeFigureOut">
              <a:rPr lang="fa-IR" smtClean="0"/>
              <a:t>24/02/1443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781D41-F611-4C44-BB2A-FC50F676A1C1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7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amran" panose="00000400000000000000" pitchFamily="2" charset="-78"/>
              </a:rPr>
              <a:t>راهنمای ثبت نام آنلاین</a:t>
            </a:r>
            <a:br>
              <a:rPr lang="fa-IR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amran" panose="00000400000000000000" pitchFamily="2" charset="-78"/>
              </a:rPr>
            </a:br>
            <a:r>
              <a:rPr lang="fa-IR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amran" panose="00000400000000000000" pitchFamily="2" charset="-78"/>
              </a:rPr>
              <a:t/>
            </a:r>
            <a:br>
              <a:rPr lang="fa-IR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amran" panose="00000400000000000000" pitchFamily="2" charset="-78"/>
              </a:rPr>
            </a:br>
            <a:r>
              <a:rPr lang="fa-IR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amran" panose="00000400000000000000" pitchFamily="2" charset="-78"/>
              </a:rPr>
              <a:t> دانشکده فنی و حرفه ای صومعه سرا</a:t>
            </a:r>
            <a:endParaRPr lang="fa-IR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6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65421"/>
              </p:ext>
            </p:extLst>
          </p:nvPr>
        </p:nvGraphicFramePr>
        <p:xfrm>
          <a:off x="4422973" y="2110786"/>
          <a:ext cx="31051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6171120" imgH="7364880" progId="Photoshop.Image.18">
                  <p:embed/>
                </p:oleObj>
              </mc:Choice>
              <mc:Fallback>
                <p:oleObj name="Image" r:id="rId3" imgW="6171120" imgH="7364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2973" y="2110786"/>
                        <a:ext cx="310515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052" y="487679"/>
            <a:ext cx="649408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3300"/>
                </a:solidFill>
                <a:cs typeface="B Tabassom" panose="00000400000000000000" pitchFamily="2" charset="-78"/>
              </a:rPr>
              <a:t>دانشجوی گرامی ضمن تبریک به شما به جهت قبولی در دانشکده فنی و حرفه ای صومعه سرا</a:t>
            </a:r>
            <a:endParaRPr lang="fa-IR" sz="2000" dirty="0">
              <a:solidFill>
                <a:srgbClr val="FF3300"/>
              </a:solidFill>
              <a:cs typeface="B Tabassom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572" y="1099475"/>
            <a:ext cx="100230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به آدرس سامانه </a:t>
            </a:r>
            <a:r>
              <a:rPr lang="en-US" dirty="0" smtClean="0">
                <a:cs typeface="B Titr" panose="00000700000000000000" pitchFamily="2" charset="-78"/>
              </a:rPr>
              <a:t>regtdfs.msssdemo.ir</a:t>
            </a:r>
            <a:r>
              <a:rPr lang="fa-IR" dirty="0" smtClean="0">
                <a:cs typeface="B Titr" panose="00000700000000000000" pitchFamily="2" charset="-78"/>
              </a:rPr>
              <a:t> مراجعه نمایید و با ورود کد ملی و شماره پرونده سازمان سنجش وارد سامانه شوید.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74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abassom" panose="00000400000000000000" pitchFamily="2" charset="-78"/>
              </a:rPr>
              <a:t>بعد از ورود به سامانه برای ثبت نام شما سه گام تعریف شده</a:t>
            </a:r>
            <a:endParaRPr lang="fa-IR" dirty="0">
              <a:cs typeface="B Tabassom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7739" t="-62348" r="-49169" b="-65608"/>
          <a:stretch/>
        </p:blipFill>
        <p:spPr>
          <a:xfrm>
            <a:off x="-3098203" y="-99732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7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cs typeface="B Kamran" panose="00000400000000000000" pitchFamily="2" charset="-78"/>
              </a:rPr>
              <a:t>گام نخست:شما باید اطلاعات خود از قبیل اطلاعات هویتی و دانش آموزی و... را تیید یا تکمیل نمایید.</a:t>
            </a:r>
            <a:endParaRPr lang="fa-IR" sz="4400" dirty="0">
              <a:cs typeface="B Kamra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cs typeface="B Kamran" panose="00000400000000000000" pitchFamily="2" charset="-78"/>
              </a:rPr>
              <a:t>گام دوم:تکمیل مدارک و ارسال به سامانه</a:t>
            </a:r>
            <a:br>
              <a:rPr lang="fa-IR" dirty="0" smtClean="0">
                <a:cs typeface="B Kamran" panose="00000400000000000000" pitchFamily="2" charset="-78"/>
              </a:rPr>
            </a:br>
            <a:r>
              <a:rPr lang="fa-IR" sz="2700" dirty="0" smtClean="0">
                <a:solidFill>
                  <a:srgbClr val="FF0000"/>
                </a:solidFill>
                <a:cs typeface="B Kamran" panose="00000400000000000000" pitchFamily="2" charset="-78"/>
              </a:rPr>
              <a:t>دقت نمایید قبل از ورود به این گام کلیه مدارک مورد نیاز را با کیفیت مناسب اسکن کرده و آماده بارگزاری داشته باشید.</a:t>
            </a:r>
            <a:endParaRPr lang="fa-IR" sz="2700" dirty="0">
              <a:solidFill>
                <a:srgbClr val="FF0000"/>
              </a:solidFill>
              <a:cs typeface="B Kamra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Kamran" panose="00000400000000000000" pitchFamily="2" charset="-78"/>
              </a:rPr>
              <a:t>گام سوم:دریافت فرم ها در قالب </a:t>
            </a:r>
            <a:r>
              <a:rPr lang="en-US" dirty="0" smtClean="0">
                <a:cs typeface="B Kamran" panose="00000400000000000000" pitchFamily="2" charset="-78"/>
              </a:rPr>
              <a:t>pdf</a:t>
            </a:r>
            <a:r>
              <a:rPr lang="fa-IR" dirty="0" smtClean="0">
                <a:cs typeface="B Kamran" panose="00000400000000000000" pitchFamily="2" charset="-78"/>
              </a:rPr>
              <a:t> و چاپ آنها</a:t>
            </a:r>
            <a:br>
              <a:rPr lang="fa-IR" dirty="0" smtClean="0">
                <a:cs typeface="B Kamran" panose="00000400000000000000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Kamran" panose="00000400000000000000" pitchFamily="2" charset="-78"/>
              </a:rPr>
              <a:t>دقت گردد بعضی از فرم ها نیاز به امضا دارد.درنهاست فرم ها را تحویل دانشگاه دهید</a:t>
            </a:r>
            <a:endParaRPr lang="fa-IR" sz="4000" dirty="0">
              <a:solidFill>
                <a:srgbClr val="FF0000"/>
              </a:solidFill>
              <a:cs typeface="B Kamra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1418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</TotalTime>
  <Words>91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 Kamran</vt:lpstr>
      <vt:lpstr>B Tabassom</vt:lpstr>
      <vt:lpstr>B Titr</vt:lpstr>
      <vt:lpstr>Calibri</vt:lpstr>
      <vt:lpstr>Calibri Light</vt:lpstr>
      <vt:lpstr>Times New Roman</vt:lpstr>
      <vt:lpstr>Retrospect</vt:lpstr>
      <vt:lpstr>Adobe Photoshop Image</vt:lpstr>
      <vt:lpstr>راهنمای ثبت نام آنلاین   دانشکده فنی و حرفه ای صومعه سرا</vt:lpstr>
      <vt:lpstr>PowerPoint Presentation</vt:lpstr>
      <vt:lpstr>بعد از ورود به سامانه برای ثبت نام شما سه گام تعریف شده</vt:lpstr>
      <vt:lpstr>گام نخست:شما باید اطلاعات خود از قبیل اطلاعات هویتی و دانش آموزی و... را تیید یا تکمیل نمایید.</vt:lpstr>
      <vt:lpstr>گام دوم:تکمیل مدارک و ارسال به سامانه دقت نمایید قبل از ورود به این گام کلیه مدارک مورد نیاز را با کیفیت مناسب اسکن کرده و آماده بارگزاری داشته باشید.</vt:lpstr>
      <vt:lpstr>گام سوم:دریافت فرم ها در قالب pdf و چاپ آنها دقت گردد بعضی از فرم ها نیاز به امضا دارد.درنهاست فرم ها را تحویل دانشگاه دهید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راهنمای ثبت نام آنلاین   دانشکده فنی و حرفه ای صومعه سرا</dc:title>
  <dc:creator>server</dc:creator>
  <cp:lastModifiedBy>server</cp:lastModifiedBy>
  <cp:revision>5</cp:revision>
  <dcterms:created xsi:type="dcterms:W3CDTF">2021-10-01T09:03:16Z</dcterms:created>
  <dcterms:modified xsi:type="dcterms:W3CDTF">2021-10-01T12:17:39Z</dcterms:modified>
</cp:coreProperties>
</file>