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54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39EB-9D92-4620-BC47-588E02CCE6B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7A9C1C-0EB1-4929-8B78-D6FB08EC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0" y="0"/>
            <a:ext cx="487066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0" y="0"/>
            <a:ext cx="4870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55" y="0"/>
            <a:ext cx="50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33" y="0"/>
            <a:ext cx="477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2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0" y="0"/>
            <a:ext cx="469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9" y="0"/>
            <a:ext cx="487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8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34" y="0"/>
            <a:ext cx="4695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8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6" y="0"/>
            <a:ext cx="4806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58" y="0"/>
            <a:ext cx="4916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997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Ahmadi</cp:lastModifiedBy>
  <cp:revision>2</cp:revision>
  <dcterms:created xsi:type="dcterms:W3CDTF">2020-05-04T19:47:52Z</dcterms:created>
  <dcterms:modified xsi:type="dcterms:W3CDTF">2020-05-05T09:58:13Z</dcterms:modified>
</cp:coreProperties>
</file>