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04B-2523-415E-9BEE-8684FCC62204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72-EBFF-43B4-8255-48DB65A752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981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04B-2523-415E-9BEE-8684FCC62204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72-EBFF-43B4-8255-48DB65A752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951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04B-2523-415E-9BEE-8684FCC62204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72-EBFF-43B4-8255-48DB65A752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881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04B-2523-415E-9BEE-8684FCC62204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72-EBFF-43B4-8255-48DB65A752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943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04B-2523-415E-9BEE-8684FCC62204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72-EBFF-43B4-8255-48DB65A752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493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04B-2523-415E-9BEE-8684FCC62204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72-EBFF-43B4-8255-48DB65A752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169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04B-2523-415E-9BEE-8684FCC62204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72-EBFF-43B4-8255-48DB65A752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273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04B-2523-415E-9BEE-8684FCC62204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72-EBFF-43B4-8255-48DB65A752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792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04B-2523-415E-9BEE-8684FCC62204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72-EBFF-43B4-8255-48DB65A752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633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04B-2523-415E-9BEE-8684FCC62204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72-EBFF-43B4-8255-48DB65A752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657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204B-2523-415E-9BEE-8684FCC62204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72-EBFF-43B4-8255-48DB65A752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250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E204B-2523-415E-9BEE-8684FCC62204}" type="datetimeFigureOut">
              <a:rPr lang="fa-IR" smtClean="0"/>
              <a:t>12/08/1441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9D72-EBFF-43B4-8255-48DB65A7526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757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a-IR" sz="3100" b="1" dirty="0" smtClean="0">
                <a:cs typeface="Nazanin" panose="00000400000000000000" pitchFamily="2" charset="-78"/>
              </a:rPr>
              <a:t/>
            </a:r>
            <a:br>
              <a:rPr lang="fa-IR" sz="3100" b="1" dirty="0" smtClean="0">
                <a:cs typeface="Nazanin" panose="00000400000000000000" pitchFamily="2" charset="-78"/>
              </a:rPr>
            </a:br>
            <a:r>
              <a:rPr lang="fa-IR" sz="3100" b="1" dirty="0">
                <a:cs typeface="Nazanin" panose="00000400000000000000" pitchFamily="2" charset="-78"/>
              </a:rPr>
              <a:t/>
            </a:r>
            <a:br>
              <a:rPr lang="fa-IR" sz="3100" b="1" dirty="0">
                <a:cs typeface="Nazanin" panose="00000400000000000000" pitchFamily="2" charset="-78"/>
              </a:rPr>
            </a:br>
            <a:r>
              <a:rPr lang="fa-IR" sz="3100" b="1" dirty="0" smtClean="0">
                <a:cs typeface="Nazanin" panose="00000400000000000000" pitchFamily="2" charset="-78"/>
              </a:rPr>
              <a:t/>
            </a:r>
            <a:br>
              <a:rPr lang="fa-IR" sz="3100" b="1" dirty="0" smtClean="0">
                <a:cs typeface="Nazanin" panose="00000400000000000000" pitchFamily="2" charset="-78"/>
              </a:rPr>
            </a:br>
            <a:r>
              <a:rPr lang="fa-IR" sz="3100" b="1" dirty="0">
                <a:cs typeface="Nazanin" panose="00000400000000000000" pitchFamily="2" charset="-78"/>
              </a:rPr>
              <a:t/>
            </a:r>
            <a:br>
              <a:rPr lang="fa-IR" sz="3100" b="1" dirty="0">
                <a:cs typeface="Nazanin" panose="00000400000000000000" pitchFamily="2" charset="-78"/>
              </a:rPr>
            </a:br>
            <a:r>
              <a:rPr lang="fa-IR" sz="3100" b="1" dirty="0" smtClean="0">
                <a:cs typeface="Nazanin" panose="00000400000000000000" pitchFamily="2" charset="-78"/>
              </a:rPr>
              <a:t/>
            </a:r>
            <a:br>
              <a:rPr lang="fa-IR" sz="3100" b="1" dirty="0" smtClean="0">
                <a:cs typeface="Nazanin" panose="00000400000000000000" pitchFamily="2" charset="-78"/>
              </a:rPr>
            </a:br>
            <a:r>
              <a:rPr lang="fa-IR" sz="3100" b="1" dirty="0">
                <a:cs typeface="Nazanin" panose="00000400000000000000" pitchFamily="2" charset="-78"/>
              </a:rPr>
              <a:t/>
            </a:r>
            <a:br>
              <a:rPr lang="fa-IR" sz="3100" b="1" dirty="0">
                <a:cs typeface="Nazanin" panose="00000400000000000000" pitchFamily="2" charset="-78"/>
              </a:rPr>
            </a:br>
            <a:r>
              <a:rPr lang="fa-IR" sz="3100" b="1" dirty="0" smtClean="0">
                <a:cs typeface="Nazanin" panose="00000400000000000000" pitchFamily="2" charset="-78"/>
              </a:rPr>
              <a:t/>
            </a:r>
            <a:br>
              <a:rPr lang="fa-IR" sz="3100" b="1" dirty="0" smtClean="0">
                <a:cs typeface="Nazanin" panose="00000400000000000000" pitchFamily="2" charset="-78"/>
              </a:rPr>
            </a:br>
            <a:r>
              <a:rPr lang="fa-IR" sz="3100" b="1" dirty="0" smtClean="0">
                <a:cs typeface="Nazanin" panose="00000400000000000000" pitchFamily="2" charset="-78"/>
              </a:rPr>
              <a:t>مدیریت </a:t>
            </a:r>
            <a:r>
              <a:rPr lang="fa-IR" sz="3100" b="1" dirty="0">
                <a:cs typeface="Nazanin" panose="00000400000000000000" pitchFamily="2" charset="-78"/>
              </a:rPr>
              <a:t>مالی پیشرفته</a:t>
            </a:r>
            <a:r>
              <a:rPr lang="en-US" sz="3100" dirty="0">
                <a:cs typeface="Nazanin" panose="00000400000000000000" pitchFamily="2" charset="-78"/>
              </a:rPr>
              <a:t/>
            </a:r>
            <a:br>
              <a:rPr lang="en-US" sz="3100" dirty="0">
                <a:cs typeface="Nazanin" panose="00000400000000000000" pitchFamily="2" charset="-78"/>
              </a:rPr>
            </a:br>
            <a:r>
              <a:rPr lang="fa-IR" sz="2000" b="1" dirty="0">
                <a:cs typeface="Nazanin" panose="00000400000000000000" pitchFamily="2" charset="-78"/>
              </a:rPr>
              <a:t>اقتصاد مهندسی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cs typeface="Nazanin" panose="00000400000000000000" pitchFamily="2" charset="-78"/>
              </a:rPr>
              <a:t>استاد کوروش بی ‌نیازی</a:t>
            </a:r>
            <a:endParaRPr lang="en-US" dirty="0">
              <a:cs typeface="Nazanin" panose="00000400000000000000" pitchFamily="2" charset="-78"/>
            </a:endParaRPr>
          </a:p>
          <a:p>
            <a:r>
              <a:rPr lang="fa-IR" b="1" dirty="0">
                <a:cs typeface="Nazanin" panose="00000400000000000000" pitchFamily="2" charset="-78"/>
              </a:rPr>
              <a:t>  </a:t>
            </a:r>
            <a:endParaRPr lang="en-US" dirty="0">
              <a:cs typeface="Nazanin" panose="00000400000000000000" pitchFamily="2" charset="-78"/>
            </a:endParaRPr>
          </a:p>
          <a:p>
            <a:r>
              <a:rPr lang="fa-IR" b="1" dirty="0">
                <a:cs typeface="Nazanin" panose="00000400000000000000" pitchFamily="2" charset="-78"/>
              </a:rPr>
              <a:t>دانشکده فنی و حرفه‌ ای میرزاکوچک</a:t>
            </a:r>
            <a:endParaRPr lang="en-US" dirty="0">
              <a:cs typeface="Nazanin" panose="00000400000000000000" pitchFamily="2" charset="-78"/>
            </a:endParaRPr>
          </a:p>
          <a:p>
            <a:endParaRPr lang="fa-IR" dirty="0"/>
          </a:p>
        </p:txBody>
      </p:sp>
      <p:pic>
        <p:nvPicPr>
          <p:cNvPr id="4" name="Picture 3" descr="C:\Users\Ali\Desktop\saeedsun-god-32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015" y="1122363"/>
            <a:ext cx="151257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li\Desktop\Iran-TVU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159" y="1087583"/>
            <a:ext cx="1358900" cy="135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4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مدیریت مالی پیشرفته - Word (Product Activation Failed)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7" t="31833" r="24456" b="25900"/>
          <a:stretch/>
        </p:blipFill>
        <p:spPr>
          <a:xfrm>
            <a:off x="3771901" y="0"/>
            <a:ext cx="8420100" cy="2992582"/>
          </a:xfrm>
        </p:spPr>
      </p:pic>
      <p:pic>
        <p:nvPicPr>
          <p:cNvPr id="5" name="Picture 4" descr="مدیریت مالی پیشرفته - Word (Product Activation Failed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5" t="25238" r="24786" b="11590"/>
          <a:stretch/>
        </p:blipFill>
        <p:spPr>
          <a:xfrm>
            <a:off x="2867892" y="2171700"/>
            <a:ext cx="5985163" cy="41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6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مدیریت مالی پیشرفته - Word (Product Activation Failed)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9" t="30639" r="23550" b="42377"/>
          <a:stretch/>
        </p:blipFill>
        <p:spPr>
          <a:xfrm>
            <a:off x="2822944" y="0"/>
            <a:ext cx="9369056" cy="2673494"/>
          </a:xfrm>
        </p:spPr>
      </p:pic>
      <p:pic>
        <p:nvPicPr>
          <p:cNvPr id="5" name="Picture 4" descr="مدیریت مالی پیشرفته - Word (Product Activation Failed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2" t="31642" r="25510" b="10758"/>
          <a:stretch/>
        </p:blipFill>
        <p:spPr>
          <a:xfrm>
            <a:off x="2947634" y="2286000"/>
            <a:ext cx="6643175" cy="423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Content Placeholder 7" descr="مدیریت مالی پیشرفته - Word (Product Activation Failed)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4" t="24908" r="26008" b="21362"/>
          <a:stretch/>
        </p:blipFill>
        <p:spPr>
          <a:xfrm>
            <a:off x="3241963" y="1690688"/>
            <a:ext cx="5880011" cy="4021282"/>
          </a:xfrm>
        </p:spPr>
      </p:pic>
    </p:spTree>
    <p:extLst>
      <p:ext uri="{BB962C8B-B14F-4D97-AF65-F5344CB8AC3E}">
        <p14:creationId xmlns:p14="http://schemas.microsoft.com/office/powerpoint/2010/main" val="331658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	</a:t>
            </a:r>
            <a:endParaRPr lang="fa-IR" dirty="0"/>
          </a:p>
        </p:txBody>
      </p:sp>
      <p:pic>
        <p:nvPicPr>
          <p:cNvPr id="4" name="Picture 3" descr="مدیریت مالی پیشرفته - Word (Product Activation Failed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3" t="27730" r="23421" b="26637"/>
          <a:stretch/>
        </p:blipFill>
        <p:spPr>
          <a:xfrm>
            <a:off x="2781483" y="1915573"/>
            <a:ext cx="7442170" cy="36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Content Placeholder 7" descr="مدیریت مالی پیشرفته - Word (Product Activation Failed)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1" t="24431" r="24543" b="7512"/>
          <a:stretch/>
        </p:blipFill>
        <p:spPr>
          <a:xfrm>
            <a:off x="3269672" y="1641791"/>
            <a:ext cx="6321137" cy="4655101"/>
          </a:xfrm>
        </p:spPr>
      </p:pic>
    </p:spTree>
    <p:extLst>
      <p:ext uri="{BB962C8B-B14F-4D97-AF65-F5344CB8AC3E}">
        <p14:creationId xmlns:p14="http://schemas.microsoft.com/office/powerpoint/2010/main" val="40250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 descr="مدیریت مالی پیشرفته - Word (Product Activation Failed)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7" t="34374" r="25484" b="38176"/>
          <a:stretch/>
        </p:blipFill>
        <p:spPr>
          <a:xfrm>
            <a:off x="2358736" y="0"/>
            <a:ext cx="7762010" cy="2344774"/>
          </a:xfrm>
        </p:spPr>
      </p:pic>
      <p:pic>
        <p:nvPicPr>
          <p:cNvPr id="9" name="Picture 8" descr="مدیریت مالی پیشرفته - Word (Product Activation Failed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0" t="45283" r="31052" b="31448"/>
          <a:stretch/>
        </p:blipFill>
        <p:spPr>
          <a:xfrm>
            <a:off x="2358736" y="1931122"/>
            <a:ext cx="6532417" cy="1859226"/>
          </a:xfrm>
          <a:prstGeom prst="rect">
            <a:avLst/>
          </a:prstGeom>
        </p:spPr>
      </p:pic>
      <p:pic>
        <p:nvPicPr>
          <p:cNvPr id="10" name="Picture 9" descr="مدیریت مالی پیشرفته - Word (Product Activation Failed)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49685" r="33523" b="28146"/>
          <a:stretch/>
        </p:blipFill>
        <p:spPr>
          <a:xfrm>
            <a:off x="2732809" y="3790348"/>
            <a:ext cx="5526132" cy="17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4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مدیریت مالی پیشرفته - Word (Product Activation Failed)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0" t="35767" r="25444" b="12649"/>
          <a:stretch/>
        </p:blipFill>
        <p:spPr>
          <a:xfrm>
            <a:off x="1828799" y="945572"/>
            <a:ext cx="8717974" cy="5301131"/>
          </a:xfrm>
        </p:spPr>
      </p:pic>
    </p:spTree>
    <p:extLst>
      <p:ext uri="{BB962C8B-B14F-4D97-AF65-F5344CB8AC3E}">
        <p14:creationId xmlns:p14="http://schemas.microsoft.com/office/powerpoint/2010/main" val="235527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مدیریت مالی پیشرفته - Word (Product Activation Failed)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7" t="31355" r="23808" b="30914"/>
          <a:stretch/>
        </p:blipFill>
        <p:spPr>
          <a:xfrm>
            <a:off x="5496506" y="-72736"/>
            <a:ext cx="6695494" cy="2774374"/>
          </a:xfrm>
        </p:spPr>
      </p:pic>
      <p:pic>
        <p:nvPicPr>
          <p:cNvPr id="5" name="Picture 4" descr="مدیریت مالی پیشرفته - Word (Product Activation Failed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t="33649" r="25596" b="15726"/>
          <a:stretch/>
        </p:blipFill>
        <p:spPr>
          <a:xfrm>
            <a:off x="3377044" y="2701638"/>
            <a:ext cx="5974773" cy="33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4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582" y="188480"/>
            <a:ext cx="10515600" cy="1325563"/>
          </a:xfrm>
        </p:spPr>
        <p:txBody>
          <a:bodyPr/>
          <a:lstStyle/>
          <a:p>
            <a:endParaRPr lang="fa-IR"/>
          </a:p>
        </p:txBody>
      </p:sp>
      <p:pic>
        <p:nvPicPr>
          <p:cNvPr id="7" name="Picture 6" descr="مدیریت مالی پیشرفته - Word (Product Activation Failed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8" t="39623" r="25255" b="34907"/>
          <a:stretch/>
        </p:blipFill>
        <p:spPr>
          <a:xfrm>
            <a:off x="3679162" y="0"/>
            <a:ext cx="8512838" cy="2462645"/>
          </a:xfrm>
          <a:prstGeom prst="rect">
            <a:avLst/>
          </a:prstGeom>
        </p:spPr>
      </p:pic>
      <p:pic>
        <p:nvPicPr>
          <p:cNvPr id="9" name="Picture 8" descr="مدیریت مالی پیشرفته - Word (Product Activation Failed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4" t="38051" r="26363" b="9593"/>
          <a:stretch/>
        </p:blipFill>
        <p:spPr>
          <a:xfrm>
            <a:off x="2649681" y="2196051"/>
            <a:ext cx="6639791" cy="39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5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مدیریت مالی پیشرفته - Word (Product Activation Failed)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8" t="32072" r="23938" b="41183"/>
          <a:stretch/>
        </p:blipFill>
        <p:spPr>
          <a:xfrm>
            <a:off x="3594740" y="0"/>
            <a:ext cx="8597260" cy="2462645"/>
          </a:xfrm>
        </p:spPr>
      </p:pic>
      <p:pic>
        <p:nvPicPr>
          <p:cNvPr id="5" name="Picture 4" descr="مدیریت مالی پیشرفته - Word (Product Activation Failed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0" t="40094" r="24915" b="15097"/>
          <a:stretch/>
        </p:blipFill>
        <p:spPr>
          <a:xfrm>
            <a:off x="2202873" y="2566554"/>
            <a:ext cx="7523018" cy="360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9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مدیریت مالی پیشرفته - Word (Product Activation Failed)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4" t="30162" r="23550" b="43093"/>
          <a:stretch/>
        </p:blipFill>
        <p:spPr>
          <a:xfrm>
            <a:off x="3211743" y="176645"/>
            <a:ext cx="8980257" cy="2483427"/>
          </a:xfrm>
        </p:spPr>
      </p:pic>
      <p:pic>
        <p:nvPicPr>
          <p:cNvPr id="5" name="Picture 4" descr="مدیریت مالی پیشرفته - Word (Product Activation Failed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32391" r="25852" b="15096"/>
          <a:stretch/>
        </p:blipFill>
        <p:spPr>
          <a:xfrm>
            <a:off x="2618512" y="2493817"/>
            <a:ext cx="6338453" cy="376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4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</Words>
  <Application>Microsoft Office PowerPoint</Application>
  <PresentationFormat>Widescreen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Nazanin</vt:lpstr>
      <vt:lpstr>Times New Roman</vt:lpstr>
      <vt:lpstr>Office Theme</vt:lpstr>
      <vt:lpstr>       مدیریت مالی پیشرفته اقتصاد مهندسی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مدیریت مالی پیشرفته اقتصاد مهندسی</dc:title>
  <dc:creator>Ali</dc:creator>
  <cp:lastModifiedBy>Windows User</cp:lastModifiedBy>
  <cp:revision>6</cp:revision>
  <dcterms:created xsi:type="dcterms:W3CDTF">2020-04-09T08:50:11Z</dcterms:created>
  <dcterms:modified xsi:type="dcterms:W3CDTF">2020-04-04T22:44:53Z</dcterms:modified>
</cp:coreProperties>
</file>